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71"/>
  </p:normalViewPr>
  <p:slideViewPr>
    <p:cSldViewPr snapToGrid="0" snapToObjects="1">
      <p:cViewPr>
        <p:scale>
          <a:sx n="65" d="100"/>
          <a:sy n="65" d="100"/>
        </p:scale>
        <p:origin x="48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0CBFA-C80D-A54C-BEB4-9952CC261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836F6D-A814-5B42-B743-376D7674B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51B2DE-2A53-B049-B1E0-CEA28637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5E0E6-BBBA-6545-95C7-2F65F95C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83B56E-6D29-E14A-A275-D023495C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164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4D2FB-1FB2-F242-ACC4-839B27E7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44B7B6-5336-E542-B588-61FCB6364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DE5220-2332-F245-8320-13ED9D2C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EA8042-6F90-954C-B060-41D233CC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E3FBA-AB3A-424A-A49D-0B73817D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652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BA5C24-890E-6842-91D4-EC52537CD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5AE44B-7BA6-5F40-91B2-815CE8C6D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E173-CB93-A641-AFE7-50F243FF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BC71D7-BA71-9C4C-9F6E-5CE909DD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14DA3F-073D-D44F-BF3E-21B2DBF8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48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62044-7EA7-7342-B75D-A0CF7E3D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D1D73-0B8A-114D-9DAD-0E327576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603EB-B407-894C-B7C2-366BF4B7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FF6DC-52F8-C34C-9D6B-CE6F2B7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12693-C347-654A-A0EE-443FFA4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166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910FC-497D-EB44-B622-3A725F43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0BC992-3B3B-B544-870C-A749909B8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78BED-CF05-4E45-B53E-8A362726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65956-8E27-AF47-B649-3B778198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194C6-0EC9-2847-A7ED-1803BF20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032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08B44-7067-774F-8F0C-4089F9EE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0AA705-0F44-D447-8734-FD5C7E99D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584228-6511-A34E-B736-F71467165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650D32-AF5C-CD47-BAED-0ED29BA5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347C9F-07E1-0844-AB1A-DD291417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33C3-BEA1-C046-A955-65D06F96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07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EF3E2-7ABC-884F-A5B5-5CB484A1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667A12-921B-5B44-B73B-4DD8A90BD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59788A-A61C-0648-8C48-034A6E4CD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28BF3-6E4F-2B4A-97EC-E8D5315CE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63A924-5AF6-1644-A25A-6D97E7500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E61126-2B52-9D46-B5AF-B084B6C8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AD1252-E80F-264A-901B-49F1876E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555F0B-A65B-FF43-B238-55264C1C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80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71D0E-4353-B442-99D0-17F5196D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4D6F3B-7782-C84A-9559-E108CB01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77990F-0101-7941-B488-753518EA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2662A7-45D4-264A-8D89-E8B9BF32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039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E6290D-F48F-B644-80DD-5C592E0E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5D7A3F-CEDD-BD4C-9EDA-8E843DD4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64DFCB-9183-0742-A457-97D992B6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31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45FCF-F4E6-584F-8565-F9776909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D5B40-9F91-6F45-82C4-00936102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2E34E8-7A1A-0A4D-A2B9-DE6E251E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9C2348-BED6-BF42-B68E-877C06C4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68FA6E-1101-BB48-B05A-F4104960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EC910C-1219-AB46-B151-866B51B5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86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1D825-53EF-DC41-8FDA-458391B6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5CDCEB-F6BF-1B42-A38B-F45E2612C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916C2C-CA6B-6A49-B941-5C24005E6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689654-6752-E745-955F-5D50A385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44DF8B-CC38-CB4D-9C74-0F0C8494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C8A9C-13F6-C648-B085-6686EE9E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7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B92715-1288-804D-9EE8-547084ED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BFC132-34C1-534B-9413-0C9A9EE79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4BB41-78E4-2940-9ED9-98D48B99F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4EDC-F508-B74B-8D1E-0612DC6AF403}" type="datetimeFigureOut">
              <a:rPr lang="es-CL" smtClean="0"/>
              <a:t>18-10-22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8FB045-054F-3344-8DEE-6AB04583D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39960-6546-E048-8F0C-8F12BE10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4B0-8365-6645-BEE6-2F2C8C69F9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09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C92F1FC-C9D7-9A42-AA08-200C39D34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9"/>
            <a:ext cx="12192000" cy="68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6DEEABA-EABE-A04E-949D-6B2C0BE9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9"/>
            <a:ext cx="12192000" cy="682388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950E443-A39C-2C41-BF26-A104D286651B}"/>
              </a:ext>
            </a:extLst>
          </p:cNvPr>
          <p:cNvSpPr txBox="1"/>
          <p:nvPr/>
        </p:nvSpPr>
        <p:spPr>
          <a:xfrm>
            <a:off x="1704280" y="1826591"/>
            <a:ext cx="640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93C01D"/>
                </a:solidFill>
                <a:latin typeface="Montserrat ExtraBold" pitchFamily="2" charset="77"/>
              </a:rPr>
              <a:t>PASTE HERE THE TITLE OF THE ABSTRACT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F5C4DD3-8A5A-3B41-AA9D-491AEC9BD2E3}"/>
              </a:ext>
            </a:extLst>
          </p:cNvPr>
          <p:cNvSpPr txBox="1"/>
          <p:nvPr/>
        </p:nvSpPr>
        <p:spPr>
          <a:xfrm>
            <a:off x="1704280" y="3180519"/>
            <a:ext cx="640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Montserrat SemiBold" pitchFamily="2" charset="77"/>
              </a:rPr>
              <a:t>Authors´names</a:t>
            </a:r>
          </a:p>
          <a:p>
            <a:r>
              <a:rPr lang="es-CL" sz="2400" b="1" dirty="0">
                <a:solidFill>
                  <a:schemeClr val="bg1"/>
                </a:solidFill>
                <a:latin typeface="Montserrat SemiBold" pitchFamily="2" charset="77"/>
              </a:rPr>
              <a:t>Institution</a:t>
            </a:r>
          </a:p>
          <a:p>
            <a:r>
              <a:rPr lang="es-CL" sz="2400" b="1" dirty="0">
                <a:solidFill>
                  <a:schemeClr val="bg1"/>
                </a:solidFill>
                <a:latin typeface="Montserrat SemiBold" pitchFamily="2" charset="77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34858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1DE4D1D-94DA-4149-AB0C-E502C38A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5A8C30CE-24FC-6A49-AFAA-C6198836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9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8CC10-7A5C-1C4C-89C1-F5D1346B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90E2AD-E839-104A-8F7D-4340BCDD6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8752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</Words>
  <Application>Microsoft Macintosh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7</cp:revision>
  <dcterms:created xsi:type="dcterms:W3CDTF">2022-10-19T01:08:38Z</dcterms:created>
  <dcterms:modified xsi:type="dcterms:W3CDTF">2022-10-19T02:01:12Z</dcterms:modified>
</cp:coreProperties>
</file>